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  <p:sldId id="270" r:id="rId4"/>
    <p:sldId id="260" r:id="rId5"/>
    <p:sldId id="261" r:id="rId6"/>
    <p:sldId id="263" r:id="rId7"/>
    <p:sldId id="264" r:id="rId8"/>
    <p:sldId id="262" r:id="rId9"/>
    <p:sldId id="265" r:id="rId10"/>
    <p:sldId id="271" r:id="rId11"/>
    <p:sldId id="272" r:id="rId12"/>
    <p:sldId id="25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4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8604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18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90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8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707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39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39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927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738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412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48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69531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9472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7236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74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0832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360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52D6E41-7129-4643-881B-BFB1CEB3CB98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BE29C35-698C-44F3-8282-6D0F28FC48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3911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bowles.rocks/schools-and-colleges/residential/life-at-bowles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6163" y="410547"/>
            <a:ext cx="8584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solidFill>
                  <a:schemeClr val="bg1"/>
                </a:solidFill>
              </a:rPr>
              <a:t>Bowles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100" y="2202899"/>
            <a:ext cx="3181546" cy="21171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8420" y="3967551"/>
            <a:ext cx="2800350" cy="1628775"/>
          </a:xfrm>
          <a:prstGeom prst="rect">
            <a:avLst/>
          </a:prstGeom>
        </p:spPr>
      </p:pic>
      <p:sp>
        <p:nvSpPr>
          <p:cNvPr id="5" name="AutoShape 2" descr="Residential courses – Bowles Roc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2922" y="2226225"/>
            <a:ext cx="3448050" cy="132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1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4278" y="494522"/>
            <a:ext cx="934927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The purpose of the meeting is primarily to:</a:t>
            </a:r>
          </a:p>
          <a:p>
            <a:endParaRPr lang="en-US" b="1" dirty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C</a:t>
            </a:r>
            <a:r>
              <a:rPr lang="en-US" b="1" dirty="0" smtClean="0">
                <a:solidFill>
                  <a:schemeClr val="bg1"/>
                </a:solidFill>
              </a:rPr>
              <a:t>omplete medical forms needed by the school and Bowles.</a:t>
            </a:r>
          </a:p>
          <a:p>
            <a:endParaRPr lang="en-US" b="1" dirty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To explain the activities the children will be participating in.</a:t>
            </a:r>
          </a:p>
          <a:p>
            <a:endParaRPr lang="en-US" b="1" dirty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bg1"/>
                </a:solidFill>
              </a:rPr>
              <a:t>Explain grouping and accommodation.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6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768" y="145257"/>
            <a:ext cx="5326120" cy="650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4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67" y="1612529"/>
            <a:ext cx="4993003" cy="49385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603" y="1612530"/>
            <a:ext cx="5164716" cy="49385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14192" y="350729"/>
            <a:ext cx="1003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following are examples of some of the activities we participate in: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992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905" y="135240"/>
            <a:ext cx="4624714" cy="52290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9955"/>
          <a:stretch/>
        </p:blipFill>
        <p:spPr>
          <a:xfrm>
            <a:off x="5785131" y="173303"/>
            <a:ext cx="5485511" cy="519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3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56" y="352359"/>
            <a:ext cx="4802884" cy="44894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4863" y="352358"/>
            <a:ext cx="4915619" cy="4485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6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775" y="253648"/>
            <a:ext cx="3366577" cy="39525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65" y="2923697"/>
            <a:ext cx="3281553" cy="34588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b="7790"/>
          <a:stretch/>
        </p:blipFill>
        <p:spPr>
          <a:xfrm>
            <a:off x="7720181" y="2575782"/>
            <a:ext cx="3973252" cy="380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21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8171" y="727788"/>
            <a:ext cx="87241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The children are in groups of approximately 12. There will be a member of Bowles staff and a member of Old </a:t>
            </a:r>
            <a:r>
              <a:rPr lang="en-US" sz="2800" dirty="0" err="1" smtClean="0">
                <a:solidFill>
                  <a:schemeClr val="bg1"/>
                </a:solidFill>
              </a:rPr>
              <a:t>Bexley</a:t>
            </a:r>
            <a:r>
              <a:rPr lang="en-US" sz="2800" dirty="0" smtClean="0">
                <a:solidFill>
                  <a:schemeClr val="bg1"/>
                </a:solidFill>
              </a:rPr>
              <a:t> staff with each group.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The rooms are dormitory style and sleep up to 7.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They will be with at least one of their closest friends. </a:t>
            </a:r>
          </a:p>
        </p:txBody>
      </p:sp>
    </p:spTree>
    <p:extLst>
      <p:ext uri="{BB962C8B-B14F-4D97-AF65-F5344CB8AC3E}">
        <p14:creationId xmlns:p14="http://schemas.microsoft.com/office/powerpoint/2010/main" val="91495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55320" y="81357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https://bowles.rocks/schools-and-colleges/residential/life-at-bowles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414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7351" y="807166"/>
            <a:ext cx="103386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Please ensure that full payment has been made for the trip </a:t>
            </a:r>
            <a:r>
              <a:rPr lang="en-US" sz="3600" b="1" u="sng" dirty="0" smtClean="0">
                <a:solidFill>
                  <a:schemeClr val="bg1"/>
                </a:solidFill>
              </a:rPr>
              <a:t>by </a:t>
            </a:r>
            <a:r>
              <a:rPr lang="en-US" sz="3600" b="1" u="sng" dirty="0" smtClean="0">
                <a:solidFill>
                  <a:schemeClr val="bg1"/>
                </a:solidFill>
              </a:rPr>
              <a:t>11th</a:t>
            </a:r>
            <a:r>
              <a:rPr lang="en-US" sz="3600" b="1" u="sng" dirty="0" smtClean="0">
                <a:solidFill>
                  <a:schemeClr val="bg1"/>
                </a:solidFill>
              </a:rPr>
              <a:t> </a:t>
            </a:r>
            <a:r>
              <a:rPr lang="en-US" sz="3600" b="1" u="sng" dirty="0" smtClean="0">
                <a:solidFill>
                  <a:schemeClr val="bg1"/>
                </a:solidFill>
              </a:rPr>
              <a:t>July </a:t>
            </a:r>
            <a:r>
              <a:rPr lang="en-US" sz="3600" b="1" u="sng" dirty="0" smtClean="0">
                <a:solidFill>
                  <a:schemeClr val="bg1"/>
                </a:solidFill>
              </a:rPr>
              <a:t>2025</a:t>
            </a:r>
            <a:r>
              <a:rPr lang="en-US" sz="3600" dirty="0" smtClean="0">
                <a:solidFill>
                  <a:schemeClr val="bg1"/>
                </a:solidFill>
              </a:rPr>
              <a:t>.</a:t>
            </a:r>
            <a:endParaRPr lang="en-US" sz="3600" dirty="0" smtClean="0">
              <a:solidFill>
                <a:schemeClr val="bg1"/>
              </a:solidFill>
            </a:endParaRPr>
          </a:p>
          <a:p>
            <a:endParaRPr lang="en-US" sz="900" dirty="0" smtClean="0">
              <a:solidFill>
                <a:schemeClr val="bg1"/>
              </a:solidFill>
            </a:endParaRPr>
          </a:p>
          <a:p>
            <a:r>
              <a:rPr lang="en-US" sz="3600" dirty="0" smtClean="0">
                <a:solidFill>
                  <a:schemeClr val="bg1"/>
                </a:solidFill>
              </a:rPr>
              <a:t>If you are having difficulty with payments please contact Mrs Ivil via the office email.</a:t>
            </a:r>
          </a:p>
          <a:p>
            <a:endParaRPr lang="en-US" sz="900" dirty="0" smtClean="0">
              <a:solidFill>
                <a:schemeClr val="bg1"/>
              </a:solidFill>
            </a:endParaRPr>
          </a:p>
          <a:p>
            <a:r>
              <a:rPr lang="en-US" sz="3600" b="1" dirty="0" smtClean="0">
                <a:solidFill>
                  <a:schemeClr val="bg1"/>
                </a:solidFill>
              </a:rPr>
              <a:t>Unfortunately if full payment has not been made your child will not be able to participate in the trip.</a:t>
            </a:r>
            <a:endParaRPr 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05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2772" y="177553"/>
            <a:ext cx="8646851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bg1"/>
                </a:solidFill>
              </a:rPr>
              <a:t>Hoodies (optional) are available to be ordered until 23 July via your </a:t>
            </a:r>
            <a:r>
              <a:rPr lang="en-US" sz="2800" b="1" dirty="0" err="1" smtClean="0">
                <a:solidFill>
                  <a:schemeClr val="bg1"/>
                </a:solidFill>
              </a:rPr>
              <a:t>MyChildAtSchool</a:t>
            </a:r>
            <a:r>
              <a:rPr lang="en-US" sz="2800" b="1" dirty="0" smtClean="0">
                <a:solidFill>
                  <a:schemeClr val="bg1"/>
                </a:solidFill>
              </a:rPr>
              <a:t> account.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bg1"/>
                </a:solidFill>
              </a:rPr>
              <a:t>Late orders will not be accepted.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bg1"/>
                </a:solidFill>
              </a:rPr>
              <a:t>Once ordered the size cannot be altered.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bg1"/>
                </a:solidFill>
              </a:rPr>
              <a:t>Sizes available: </a:t>
            </a:r>
          </a:p>
          <a:p>
            <a:r>
              <a:rPr lang="en-US" sz="2800" b="1" dirty="0" smtClean="0">
                <a:solidFill>
                  <a:schemeClr val="bg1"/>
                </a:solidFill>
              </a:rPr>
              <a:t>    Age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</a:rPr>
              <a:t>   9-11                          £</a:t>
            </a:r>
            <a:r>
              <a:rPr lang="en-US" sz="2800" b="1" dirty="0" smtClean="0">
                <a:solidFill>
                  <a:schemeClr val="bg1"/>
                </a:solidFill>
              </a:rPr>
              <a:t>16.80</a:t>
            </a:r>
            <a:endParaRPr lang="en-US" sz="2800" b="1" dirty="0" smtClean="0">
              <a:solidFill>
                <a:schemeClr val="bg1"/>
              </a:solidFill>
            </a:endParaRPr>
          </a:p>
          <a:p>
            <a:r>
              <a:rPr lang="en-US" sz="2800" b="1" dirty="0" smtClean="0">
                <a:solidFill>
                  <a:schemeClr val="bg1"/>
                </a:solidFill>
              </a:rPr>
              <a:t>    12-13                        £</a:t>
            </a:r>
            <a:r>
              <a:rPr lang="en-US" sz="2800" b="1" dirty="0" smtClean="0">
                <a:solidFill>
                  <a:schemeClr val="bg1"/>
                </a:solidFill>
              </a:rPr>
              <a:t>16.80</a:t>
            </a:r>
            <a:endParaRPr lang="en-US" sz="2800" b="1" dirty="0" smtClean="0">
              <a:solidFill>
                <a:schemeClr val="bg1"/>
              </a:solidFill>
            </a:endParaRPr>
          </a:p>
          <a:p>
            <a:r>
              <a:rPr lang="en-US" sz="2800" b="1" dirty="0" smtClean="0">
                <a:solidFill>
                  <a:schemeClr val="bg1"/>
                </a:solidFill>
              </a:rPr>
              <a:t>    Adult extra small     £</a:t>
            </a:r>
            <a:r>
              <a:rPr lang="en-US" sz="2800" b="1" dirty="0" smtClean="0">
                <a:solidFill>
                  <a:schemeClr val="bg1"/>
                </a:solidFill>
              </a:rPr>
              <a:t>16.80</a:t>
            </a:r>
            <a:endParaRPr lang="en-US" sz="2800" b="1" dirty="0" smtClean="0">
              <a:solidFill>
                <a:schemeClr val="bg1"/>
              </a:solidFill>
            </a:endParaRPr>
          </a:p>
          <a:p>
            <a:r>
              <a:rPr lang="en-US" sz="2800" b="1" dirty="0" smtClean="0">
                <a:solidFill>
                  <a:schemeClr val="bg1"/>
                </a:solidFill>
              </a:rPr>
              <a:t>    Adult small               £</a:t>
            </a:r>
            <a:r>
              <a:rPr lang="en-US" sz="2800" b="1" dirty="0" smtClean="0">
                <a:solidFill>
                  <a:schemeClr val="bg1"/>
                </a:solidFill>
              </a:rPr>
              <a:t>18.50</a:t>
            </a:r>
            <a:endParaRPr lang="en-US" sz="2800" b="1" dirty="0" smtClean="0">
              <a:solidFill>
                <a:schemeClr val="bg1"/>
              </a:solidFill>
            </a:endParaRPr>
          </a:p>
          <a:p>
            <a:r>
              <a:rPr lang="en-US" sz="2800" b="1" dirty="0" smtClean="0">
                <a:solidFill>
                  <a:schemeClr val="bg1"/>
                </a:solidFill>
              </a:rPr>
              <a:t>    Adult medium          £</a:t>
            </a:r>
            <a:r>
              <a:rPr lang="en-US" sz="2800" b="1" dirty="0" smtClean="0">
                <a:solidFill>
                  <a:schemeClr val="bg1"/>
                </a:solidFill>
              </a:rPr>
              <a:t>18.50</a:t>
            </a:r>
            <a:endParaRPr lang="en-US" sz="28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bg1"/>
                </a:solidFill>
              </a:rPr>
              <a:t>Please do not add your child's name onto the back of the hoodie, their initials on the front would be acceptable.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1928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uke of Edinburgh visits Bowles near Tunbridge We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50" y="291076"/>
            <a:ext cx="8888931" cy="616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31721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203</TotalTime>
  <Words>241</Words>
  <Application>Microsoft Office PowerPoint</Application>
  <PresentationFormat>Widescreen</PresentationFormat>
  <Paragraphs>33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Bowles</dc:title>
  <dc:creator>Nicola Carter</dc:creator>
  <cp:lastModifiedBy>Nicola Carter</cp:lastModifiedBy>
  <cp:revision>20</cp:revision>
  <dcterms:created xsi:type="dcterms:W3CDTF">2022-07-01T15:55:58Z</dcterms:created>
  <dcterms:modified xsi:type="dcterms:W3CDTF">2025-07-01T08:02:00Z</dcterms:modified>
</cp:coreProperties>
</file>